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/>
        </p14:section>
        <p14:section name="Overview and Objectives" id="{ABA716BF-3A5C-4ADB-94C9-CFEF84EBA240}">
          <p14:sldIdLst>
            <p14:sldId id="27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3977" autoAdjust="0"/>
  </p:normalViewPr>
  <p:slideViewPr>
    <p:cSldViewPr>
      <p:cViewPr varScale="1">
        <p:scale>
          <a:sx n="74" d="100"/>
          <a:sy n="74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6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8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0"/>
              </a:schemeClr>
            </a:gs>
            <a:gs pos="0">
              <a:schemeClr val="accent1">
                <a:lumMod val="20000"/>
                <a:lumOff val="80000"/>
              </a:schemeClr>
            </a:gs>
            <a:gs pos="73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2023/05/08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375441" y="6204252"/>
            <a:ext cx="5020531" cy="581320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parajita" panose="020B0604020202020204" pitchFamily="34" charset="0"/>
                <a:cs typeface="B Kamran" panose="00000400000000000000" pitchFamily="2" charset="-78"/>
              </a:rPr>
              <a:t>مرکز پایش وضعیت شرکت </a:t>
            </a:r>
            <a:r>
              <a:rPr lang="fa-IR" sz="2400" b="1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Aparajita" panose="020B0604020202020204" pitchFamily="34" charset="0"/>
                <a:cs typeface="B Kamran" panose="00000400000000000000" pitchFamily="2" charset="-78"/>
              </a:rPr>
              <a:t>فولادآلیاژی</a:t>
            </a:r>
            <a:r>
              <a:rPr lang="fa-IR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parajita" panose="020B0604020202020204" pitchFamily="34" charset="0"/>
                <a:cs typeface="B Kamran" panose="00000400000000000000" pitchFamily="2" charset="-78"/>
              </a:rPr>
              <a:t> ایران</a:t>
            </a:r>
            <a:endParaRPr lang="en-US" sz="2400" b="1" dirty="0" smtClean="0">
              <a:solidFill>
                <a:schemeClr val="tx2">
                  <a:lumMod val="20000"/>
                  <a:lumOff val="80000"/>
                </a:schemeClr>
              </a:solidFill>
              <a:latin typeface="Aparajita" panose="020B0604020202020204" pitchFamily="34" charset="0"/>
              <a:cs typeface="B Kamran" panose="00000400000000000000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6204251"/>
            <a:ext cx="2664296" cy="597533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61048"/>
            <a:ext cx="9180512" cy="235321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517232"/>
            <a:ext cx="2229902" cy="1374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Rectangle 20"/>
          <p:cNvSpPr/>
          <p:nvPr/>
        </p:nvSpPr>
        <p:spPr>
          <a:xfrm>
            <a:off x="14805" y="0"/>
            <a:ext cx="9129195" cy="18864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ectangle 1"/>
          <p:cNvSpPr/>
          <p:nvPr/>
        </p:nvSpPr>
        <p:spPr>
          <a:xfrm>
            <a:off x="1331640" y="404664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000" dirty="0">
                <a:latin typeface="IranNastaliq" panose="02020505000000020003" pitchFamily="18" charset="0"/>
                <a:cs typeface="IranNastaliq" panose="02020505000000020003" pitchFamily="18" charset="0"/>
              </a:rPr>
              <a:t>دومین  </a:t>
            </a:r>
            <a:r>
              <a:rPr lang="fa-IR" sz="4400" dirty="0" err="1">
                <a:latin typeface="IranNastaliq" panose="02020505000000020003" pitchFamily="18" charset="0"/>
                <a:cs typeface="IranNastaliq" panose="02020505000000020003" pitchFamily="18" charset="0"/>
              </a:rPr>
              <a:t>سمینارملی</a:t>
            </a:r>
            <a:r>
              <a:rPr lang="fa-IR" sz="4400" dirty="0">
                <a:latin typeface="IranNastaliq" panose="02020505000000020003" pitchFamily="18" charset="0"/>
                <a:cs typeface="IranNastaliq" panose="02020505000000020003" pitchFamily="18" charset="0"/>
              </a:rPr>
              <a:t> آموزشی </a:t>
            </a:r>
            <a:r>
              <a:rPr lang="fa-IR" sz="4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تخصصی </a:t>
            </a:r>
            <a:r>
              <a:rPr lang="fa-IR" sz="4400" dirty="0">
                <a:latin typeface="IranNastaliq" panose="02020505000000020003" pitchFamily="18" charset="0"/>
                <a:cs typeface="IranNastaliq" panose="02020505000000020003" pitchFamily="18" charset="0"/>
              </a:rPr>
              <a:t>پایش وضعیت و </a:t>
            </a:r>
            <a:r>
              <a:rPr lang="fa-IR" sz="4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عیب‌یابی تجهیزات </a:t>
            </a:r>
          </a:p>
          <a:p>
            <a:pPr algn="ctr"/>
            <a:endParaRPr lang="fa-IR" sz="2400" dirty="0" smtClean="0"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algn="ctr"/>
            <a:r>
              <a:rPr lang="fa-IR" sz="2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شرکت فولاد آلیاژی ایران   - مهرماه 1402- هتل </a:t>
            </a:r>
            <a:r>
              <a:rPr lang="fa-IR" sz="2400" dirty="0" err="1" smtClean="0">
                <a:latin typeface="IranNastaliq" panose="02020505000000020003" pitchFamily="18" charset="0"/>
                <a:cs typeface="IranNastaliq" panose="02020505000000020003" pitchFamily="18" charset="0"/>
              </a:rPr>
              <a:t>صفائیه</a:t>
            </a:r>
            <a:r>
              <a:rPr lang="fa-IR" sz="2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 یزد </a:t>
            </a:r>
            <a:endParaRPr lang="en-US" sz="24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08104" y="2532157"/>
            <a:ext cx="894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موضوع : 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29556" y="3256071"/>
            <a:ext cx="1154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ارائه دهنده: </a:t>
            </a:r>
            <a:endParaRPr lang="fa-IR" b="1" dirty="0">
              <a:cs typeface="B Nazanin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2" y="6248400"/>
            <a:ext cx="1714500" cy="6096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323" y="332656"/>
            <a:ext cx="107632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99" y="360834"/>
            <a:ext cx="10001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375441" y="6381328"/>
            <a:ext cx="5020531" cy="404244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parajita" panose="020B0604020202020204" pitchFamily="34" charset="0"/>
                <a:cs typeface="B Kamran" panose="00000400000000000000" pitchFamily="2" charset="-78"/>
              </a:rPr>
              <a:t>مرکز پایش وضعیت شرکت </a:t>
            </a:r>
            <a:r>
              <a:rPr lang="fa-IR" sz="24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Aparajita" panose="020B0604020202020204" pitchFamily="34" charset="0"/>
                <a:cs typeface="B Kamran" panose="00000400000000000000" pitchFamily="2" charset="-78"/>
              </a:rPr>
              <a:t>فولادآلیاژی</a:t>
            </a:r>
            <a:r>
              <a:rPr lang="fa-IR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parajita" panose="020B0604020202020204" pitchFamily="34" charset="0"/>
                <a:cs typeface="B Kamran" panose="00000400000000000000" pitchFamily="2" charset="-78"/>
              </a:rPr>
              <a:t> ایران</a:t>
            </a:r>
            <a:endParaRPr lang="en-US" sz="2400" b="1" dirty="0">
              <a:solidFill>
                <a:schemeClr val="tx2">
                  <a:lumMod val="20000"/>
                  <a:lumOff val="80000"/>
                </a:schemeClr>
              </a:solidFill>
              <a:latin typeface="Aparajita" panose="020B0604020202020204" pitchFamily="34" charset="0"/>
              <a:cs typeface="B Kamran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517232"/>
            <a:ext cx="2229902" cy="1374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1328"/>
            <a:ext cx="3491880" cy="420456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1" y="144810"/>
            <a:ext cx="10001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163" y="116632"/>
            <a:ext cx="107632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81241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48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Training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2022-08-28T04:44:25Z</dcterms:created>
  <dcterms:modified xsi:type="dcterms:W3CDTF">2023-05-08T09:34:50Z</dcterms:modified>
</cp:coreProperties>
</file>